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handoutMasterIdLst>
    <p:handoutMasterId r:id="rId25"/>
  </p:handoutMasterIdLst>
  <p:sldIdLst>
    <p:sldId id="257" r:id="rId2"/>
    <p:sldId id="258" r:id="rId3"/>
    <p:sldId id="259" r:id="rId4"/>
    <p:sldId id="269" r:id="rId5"/>
    <p:sldId id="270" r:id="rId6"/>
    <p:sldId id="271" r:id="rId7"/>
    <p:sldId id="272" r:id="rId8"/>
    <p:sldId id="273" r:id="rId9"/>
    <p:sldId id="274" r:id="rId10"/>
    <p:sldId id="275" r:id="rId11"/>
    <p:sldId id="276" r:id="rId12"/>
    <p:sldId id="277" r:id="rId13"/>
    <p:sldId id="278" r:id="rId14"/>
    <p:sldId id="279" r:id="rId15"/>
    <p:sldId id="280" r:id="rId16"/>
    <p:sldId id="281" r:id="rId17"/>
    <p:sldId id="282" r:id="rId18"/>
    <p:sldId id="283" r:id="rId19"/>
    <p:sldId id="284" r:id="rId20"/>
    <p:sldId id="285" r:id="rId21"/>
    <p:sldId id="286" r:id="rId22"/>
    <p:sldId id="268" r:id="rId2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88" autoAdjust="0"/>
    <p:restoredTop sz="94624" autoAdjust="0"/>
  </p:normalViewPr>
  <p:slideViewPr>
    <p:cSldViewPr>
      <p:cViewPr varScale="1">
        <p:scale>
          <a:sx n="78" d="100"/>
          <a:sy n="78" d="100"/>
        </p:scale>
        <p:origin x="1598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025F17-DEB3-43A5-BDEF-466E24354398}" type="datetimeFigureOut">
              <a:rPr lang="en-US" smtClean="0"/>
              <a:pPr/>
              <a:t>3/12/2024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C07F3A-AA38-4811-A50A-26DB0724240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159947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EF5095-0D81-4DCB-B95C-2AA3B59F8663}" type="datetimeFigureOut">
              <a:rPr lang="en-US" smtClean="0"/>
              <a:pPr/>
              <a:t>3/12/2024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CF010B-6E3B-4F6D-97CB-514AD9150F54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9342052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CF010B-6E3B-4F6D-97CB-514AD9150F54}" type="slidenum">
              <a:rPr lang="en-IN" smtClean="0"/>
              <a:pPr/>
              <a:t>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889757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0CF010B-6E3B-4F6D-97CB-514AD9150F54}" type="slidenum">
              <a:rPr lang="en-IN" smtClean="0"/>
              <a:pPr/>
              <a:t>22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970154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0813DE-5A97-4899-A61A-528B8A081BE4}" type="datetime1">
              <a:rPr lang="en-US" smtClean="0"/>
              <a:pPr/>
              <a:t>3/12/2024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Sushila Devi Bansal College of Engineering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CD0B7-DAFE-4D62-8737-0D30D32832C3}" type="slidenum">
              <a:rPr lang="en-IN" smtClean="0"/>
              <a:pPr/>
              <a:t>‹#›</a:t>
            </a:fld>
            <a:endParaRPr lang="en-IN"/>
          </a:p>
        </p:txBody>
      </p:sp>
      <p:pic>
        <p:nvPicPr>
          <p:cNvPr id="7" name="Picture 6" descr="BGI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14282" y="5876925"/>
            <a:ext cx="2381250" cy="98107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FA09A-6F5E-42F9-AD29-C1FEAF4AC600}" type="datetime1">
              <a:rPr lang="en-US" smtClean="0"/>
              <a:pPr/>
              <a:t>3/12/2024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Sushila Devi Bansal College of Engineering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CD0B7-DAFE-4D62-8737-0D30D32832C3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7D02AE-F712-4CFB-8E1C-5D15CEA1BCBC}" type="datetime1">
              <a:rPr lang="en-US" smtClean="0"/>
              <a:pPr/>
              <a:t>3/12/2024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Sushila Devi Bansal College of Engineering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CD0B7-DAFE-4D62-8737-0D30D32832C3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Advance Facilities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algn="just">
              <a:defRPr/>
            </a:lvl1pPr>
          </a:lstStyle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   1. Machine Learning  &amp; Deep Learning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	  2. Artificial Intelligence 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	  3. Cloud Computing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	  4. Data Analytics 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	  5. IOT</a:t>
            </a:r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BF905B-E963-42E7-8BCD-7799A016A8A0}" type="datetime1">
              <a:rPr lang="en-US" smtClean="0"/>
              <a:pPr/>
              <a:t>3/12/2024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Sushila Devi Bansal College of Engineering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CD0B7-DAFE-4D62-8737-0D30D32832C3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2050F-B3F3-4EF4-91AA-B0E0A980B1D6}" type="datetime1">
              <a:rPr lang="en-US" smtClean="0"/>
              <a:pPr/>
              <a:t>3/12/2024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Sushila Devi Bansal College of Engineering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CD0B7-DAFE-4D62-8737-0D30D32832C3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4204C-E160-4A03-B97F-5AAE8C1AC2D8}" type="datetime1">
              <a:rPr lang="en-US" smtClean="0"/>
              <a:pPr/>
              <a:t>3/12/2024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Sushila Devi Bansal College of Engineering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CD0B7-DAFE-4D62-8737-0D30D32832C3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964A6-6D21-4EF8-9221-AC72EF0D4562}" type="datetime1">
              <a:rPr lang="en-US" smtClean="0"/>
              <a:pPr/>
              <a:t>3/12/2024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Sushila Devi Bansal College of Engineering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CD0B7-DAFE-4D62-8737-0D30D32832C3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8BFE03-3464-4C92-97BA-68A506303743}" type="datetime1">
              <a:rPr lang="en-US" smtClean="0"/>
              <a:pPr/>
              <a:t>3/12/2024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Sushila Devi Bansal College of Engineering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CD0B7-DAFE-4D62-8737-0D30D32832C3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A929E-9DC0-49F7-A577-489AD45B0458}" type="datetime1">
              <a:rPr lang="en-US" smtClean="0"/>
              <a:pPr/>
              <a:t>3/12/2024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Sushila Devi Bansal College of Engineering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CD0B7-DAFE-4D62-8737-0D30D32832C3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E80837-9E7C-43EC-B280-644BF94BFBB7}" type="datetime1">
              <a:rPr lang="en-US" smtClean="0"/>
              <a:pPr/>
              <a:t>3/12/2024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Sushila Devi Bansal College of Engineering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CD0B7-DAFE-4D62-8737-0D30D32832C3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6C8963-04CE-4D0C-87E6-C93FC7C7B349}" type="datetime1">
              <a:rPr lang="en-US" smtClean="0"/>
              <a:pPr/>
              <a:t>3/12/2024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Sushila Devi Bansal College of Engineering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CD0B7-DAFE-4D62-8737-0D30D32832C3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err="1"/>
              <a:t>Sushila</a:t>
            </a:r>
            <a:r>
              <a:rPr lang="en-US" dirty="0"/>
              <a:t> Devi </a:t>
            </a:r>
            <a:r>
              <a:rPr lang="en-US" dirty="0" err="1"/>
              <a:t>Bansal</a:t>
            </a:r>
            <a:r>
              <a:rPr lang="en-US" dirty="0"/>
              <a:t> College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/>
              <a:t>Department </a:t>
            </a:r>
          </a:p>
          <a:p>
            <a:pPr lvl="0"/>
            <a:r>
              <a:rPr lang="en-US" dirty="0"/>
              <a:t>of </a:t>
            </a:r>
          </a:p>
          <a:p>
            <a:pPr lvl="0"/>
            <a:r>
              <a:rPr lang="en-US" dirty="0"/>
              <a:t>Computer Science &amp; Engineering</a:t>
            </a:r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312973-C0A4-4847-817E-8EDAC5F98ABF}" type="datetime1">
              <a:rPr lang="en-US" smtClean="0"/>
              <a:pPr/>
              <a:t>3/12/2024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IN" dirty="0" err="1"/>
              <a:t>Sushila</a:t>
            </a:r>
            <a:r>
              <a:rPr lang="en-IN" dirty="0"/>
              <a:t> Devi </a:t>
            </a:r>
            <a:r>
              <a:rPr lang="en-IN" dirty="0" err="1"/>
              <a:t>Bansal</a:t>
            </a:r>
            <a:r>
              <a:rPr lang="en-IN" dirty="0"/>
              <a:t> College of Engineering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fld id="{27ACD0B7-DAFE-4D62-8737-0D30D32832C3}" type="slidenum">
              <a:rPr lang="en-IN" smtClean="0"/>
              <a:pPr/>
              <a:t>‹#›</a:t>
            </a:fld>
            <a:endParaRPr lang="en-IN" dirty="0"/>
          </a:p>
        </p:txBody>
      </p:sp>
      <p:pic>
        <p:nvPicPr>
          <p:cNvPr id="7" name="Picture 6" descr="BGI.png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214282" y="5876925"/>
            <a:ext cx="2381250" cy="98107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3600" kern="1200" baseline="0">
          <a:solidFill>
            <a:schemeClr val="tx2">
              <a:lumMod val="75000"/>
            </a:schemeClr>
          </a:solidFill>
          <a:latin typeface="Times New Roman" pitchFamily="18" charset="0"/>
          <a:ea typeface="+mj-ea"/>
          <a:cs typeface="Times New Roman" pitchFamily="18" charset="0"/>
        </a:defRPr>
      </a:lvl1pPr>
    </p:titleStyle>
    <p:bodyStyle>
      <a:lvl1pPr marL="342900" indent="-342900" algn="ctr" defTabSz="914400" rtl="0" eaLnBrk="1" latinLnBrk="0" hangingPunct="1">
        <a:spcBef>
          <a:spcPct val="20000"/>
        </a:spcBef>
        <a:buFont typeface="Arial" pitchFamily="34" charset="0"/>
        <a:buNone/>
        <a:defRPr sz="32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512" y="836712"/>
            <a:ext cx="8784976" cy="3052935"/>
          </a:xfrm>
          <a:pattFill prst="pct5">
            <a:fgClr>
              <a:schemeClr val="accent1"/>
            </a:fgClr>
            <a:bgClr>
              <a:schemeClr val="bg1"/>
            </a:bgClr>
          </a:pattFill>
          <a:ln w="85725" cmpd="tri">
            <a:noFill/>
          </a:ln>
        </p:spPr>
        <p:txBody>
          <a:bodyPr>
            <a:normAutofit/>
          </a:bodyPr>
          <a:lstStyle/>
          <a:p>
            <a:pPr algn="ctr"/>
            <a:r>
              <a:rPr lang="en-US" sz="4400" b="1" dirty="0">
                <a:latin typeface="Times New Roman" pitchFamily="18" charset="0"/>
                <a:cs typeface="Times New Roman" pitchFamily="18" charset="0"/>
              </a:rPr>
              <a:t>Department</a:t>
            </a:r>
          </a:p>
          <a:p>
            <a:pPr algn="ctr"/>
            <a:r>
              <a:rPr lang="en-US" sz="4400" b="1" dirty="0">
                <a:latin typeface="Times New Roman" pitchFamily="18" charset="0"/>
                <a:cs typeface="Times New Roman" pitchFamily="18" charset="0"/>
              </a:rPr>
              <a:t> of </a:t>
            </a:r>
          </a:p>
          <a:p>
            <a:pPr algn="ctr"/>
            <a:r>
              <a:rPr lang="en-US" sz="4400" b="1" dirty="0">
                <a:latin typeface="Times New Roman" pitchFamily="18" charset="0"/>
                <a:cs typeface="Times New Roman" pitchFamily="18" charset="0"/>
              </a:rPr>
              <a:t>Computer Science &amp; Engineering</a:t>
            </a:r>
          </a:p>
          <a:p>
            <a:pPr algn="ctr"/>
            <a:endParaRPr lang="en-IN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CD0B7-DAFE-4D62-8737-0D30D32832C3}" type="slidenum">
              <a:rPr lang="en-IN" smtClean="0"/>
              <a:pPr/>
              <a:t>1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843808" y="5949280"/>
            <a:ext cx="5692452" cy="772195"/>
          </a:xfr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Sushila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Devi Bansal College, Indore</a:t>
            </a:r>
            <a:b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https://sdbc.ac.in</a:t>
            </a: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0" y="5733256"/>
            <a:ext cx="9144000" cy="0"/>
          </a:xfrm>
          <a:prstGeom prst="line">
            <a:avLst/>
          </a:prstGeom>
          <a:ln w="111125" cmpd="tri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DFD8C12-E14E-BDE5-C305-C82740B9BF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Sushila Devi Bansal College of Engineering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58D4918-724C-F4C1-D0D1-936D092AD2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CD0B7-DAFE-4D62-8737-0D30D32832C3}" type="slidenum">
              <a:rPr lang="en-IN" smtClean="0"/>
              <a:pPr/>
              <a:t>10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B7F612-7B29-69C0-3F3C-F8AC627891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860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3830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7DE0DF4-5D4F-1045-A365-3745380B4B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Sushila Devi Bansal College of Engineering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974AAC-702D-F96F-DC03-A8D4418763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CD0B7-DAFE-4D62-8737-0D30D32832C3}" type="slidenum">
              <a:rPr lang="en-IN" smtClean="0"/>
              <a:pPr/>
              <a:t>11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FB90A3-0E06-F7C8-7E48-1BC3FBEDB3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860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2408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C3CCB9A-75F2-04BC-5117-246CDCFABF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Sushila Devi Bansal College of Engineering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12789A-2C22-5672-F371-7776161217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CD0B7-DAFE-4D62-8737-0D30D32832C3}" type="slidenum">
              <a:rPr lang="en-IN" smtClean="0"/>
              <a:pPr/>
              <a:t>12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A2620F-9E42-D309-8300-E3C0BB115E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860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8039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4B56D79-F653-05B1-E1BA-3FF2EF3B4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Sushila Devi Bansal College of Engineering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940DB0-BBBE-78B2-F27C-99A0FEB77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CD0B7-DAFE-4D62-8737-0D30D32832C3}" type="slidenum">
              <a:rPr lang="en-IN" smtClean="0"/>
              <a:pPr/>
              <a:t>13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18FAD8-5EA0-E184-A3EE-D2EA667973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860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6163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EEF2BCB-20BB-F9CB-34B6-2D55A5676A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Sushila Devi Bansal College of Engineering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2A349D-AE55-AC3E-278C-CE3B8BA84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CD0B7-DAFE-4D62-8737-0D30D32832C3}" type="slidenum">
              <a:rPr lang="en-IN" smtClean="0"/>
              <a:pPr/>
              <a:t>14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3501A7-C122-0A24-9B5B-FAB1261640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860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3097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DC9AFD3-3D7A-E469-134E-86788D7ACD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Sushila Devi Bansal College of Engineering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812B882-45B5-98EB-7C9E-975D8DB103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CD0B7-DAFE-4D62-8737-0D30D32832C3}" type="slidenum">
              <a:rPr lang="en-IN" smtClean="0"/>
              <a:pPr/>
              <a:t>15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64F6E0-5BBD-AB31-828C-753D0BB80F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860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2502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97E1FE8-6802-E9FB-55C1-31F290A186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Sushila Devi Bansal College of Engineering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AB5ABD9-280E-8A41-5258-3D46793BE0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CD0B7-DAFE-4D62-8737-0D30D32832C3}" type="slidenum">
              <a:rPr lang="en-IN" smtClean="0"/>
              <a:pPr/>
              <a:t>16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3F57C3-AB4C-A6C2-45F1-AA8A0A4104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9" cy="5860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479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29C9AA0-EF65-946A-2486-03EF141107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Sushila Devi Bansal College of Engineering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1186BCD-0014-63A9-A7BC-0538D4137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CD0B7-DAFE-4D62-8737-0D30D32832C3}" type="slidenum">
              <a:rPr lang="en-IN" smtClean="0"/>
              <a:pPr/>
              <a:t>17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AE1A7F-F017-A848-C3A1-2DC75084AF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860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039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93544EF-57AA-2252-882E-F2771E7E4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Sushila Devi Bansal College of Engineering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D937DAC-6EAB-AE59-DFFF-50AAC4C78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CD0B7-DAFE-4D62-8737-0D30D32832C3}" type="slidenum">
              <a:rPr lang="en-IN" smtClean="0"/>
              <a:pPr/>
              <a:t>18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15D109-CDC8-C957-56BE-B1CB92FF5E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9" cy="5860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0550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298196A-5B13-7345-C152-723DA1522C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Sushila Devi Bansal College of Engineering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5817DA-E9F9-E3D1-EDFB-CE928F1697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CD0B7-DAFE-4D62-8737-0D30D32832C3}" type="slidenum">
              <a:rPr lang="en-IN" smtClean="0"/>
              <a:pPr/>
              <a:t>19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953D6A-D2DB-F18A-EB12-CD27F15327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860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7494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314" y="3810000"/>
            <a:ext cx="8229600" cy="4186237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 	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CD0B7-DAFE-4D62-8737-0D30D32832C3}" type="slidenum">
              <a:rPr lang="en-IN" smtClean="0"/>
              <a:pPr/>
              <a:t>2</a:t>
            </a:fld>
            <a:endParaRPr lang="en-IN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Minor Project </a:t>
            </a:r>
            <a:br>
              <a:rPr lang="en-US" b="1" dirty="0">
                <a:solidFill>
                  <a:srgbClr val="C00000"/>
                </a:solidFill>
              </a:rPr>
            </a:br>
            <a:r>
              <a:rPr lang="en-US" b="1" dirty="0">
                <a:solidFill>
                  <a:srgbClr val="C00000"/>
                </a:solidFill>
              </a:rPr>
              <a:t>Topic</a:t>
            </a:r>
            <a:endParaRPr lang="en-IN" b="1" dirty="0">
              <a:solidFill>
                <a:srgbClr val="C00000"/>
              </a:solidFill>
            </a:endParaRPr>
          </a:p>
        </p:txBody>
      </p:sp>
      <p:sp>
        <p:nvSpPr>
          <p:cNvPr id="9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843808" y="5949280"/>
            <a:ext cx="5692452" cy="772195"/>
          </a:xfr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Sushila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Devi Bansal College, Indore</a:t>
            </a:r>
            <a:b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https://sdbc.ac.in</a:t>
            </a: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5733256"/>
            <a:ext cx="9144000" cy="0"/>
          </a:xfrm>
          <a:prstGeom prst="line">
            <a:avLst/>
          </a:prstGeom>
          <a:ln w="111125" cmpd="tri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457200" y="3973286"/>
            <a:ext cx="20835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Project Guide: </a:t>
            </a:r>
          </a:p>
          <a:p>
            <a:r>
              <a:rPr lang="en-US" dirty="0"/>
              <a:t>Ms. </a:t>
            </a:r>
            <a:r>
              <a:rPr lang="en-US" dirty="0" err="1"/>
              <a:t>Manisha</a:t>
            </a:r>
            <a:r>
              <a:rPr lang="en-US" dirty="0"/>
              <a:t> </a:t>
            </a:r>
            <a:r>
              <a:rPr lang="en-US" dirty="0" err="1"/>
              <a:t>Kadam</a:t>
            </a:r>
            <a:endParaRPr lang="en-IN" dirty="0"/>
          </a:p>
        </p:txBody>
      </p:sp>
      <p:sp>
        <p:nvSpPr>
          <p:cNvPr id="4" name="TextBox 3"/>
          <p:cNvSpPr txBox="1"/>
          <p:nvPr/>
        </p:nvSpPr>
        <p:spPr>
          <a:xfrm>
            <a:off x="6324600" y="3970565"/>
            <a:ext cx="201343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Team Members:</a:t>
            </a:r>
          </a:p>
          <a:p>
            <a:pPr marL="342900" indent="-342900">
              <a:buAutoNum type="arabicPeriod"/>
            </a:pPr>
            <a:r>
              <a:rPr lang="en-IN" dirty="0" err="1"/>
              <a:t>Esha</a:t>
            </a:r>
            <a:r>
              <a:rPr lang="en-IN" dirty="0"/>
              <a:t> </a:t>
            </a:r>
            <a:r>
              <a:rPr lang="en-IN" dirty="0" err="1"/>
              <a:t>Jawade</a:t>
            </a:r>
            <a:endParaRPr lang="en-IN" dirty="0"/>
          </a:p>
          <a:p>
            <a:pPr marL="342900" indent="-342900">
              <a:buAutoNum type="arabicPeriod"/>
            </a:pPr>
            <a:r>
              <a:rPr lang="en-IN" dirty="0"/>
              <a:t>Harsh Khatod</a:t>
            </a:r>
          </a:p>
          <a:p>
            <a:pPr marL="342900" indent="-342900">
              <a:buAutoNum type="arabicPeriod"/>
            </a:pPr>
            <a:r>
              <a:rPr lang="en-IN" dirty="0" err="1"/>
              <a:t>Darshan</a:t>
            </a:r>
            <a:r>
              <a:rPr lang="en-IN" dirty="0"/>
              <a:t> </a:t>
            </a:r>
            <a:r>
              <a:rPr lang="en-IN" dirty="0" err="1"/>
              <a:t>Paliwal</a:t>
            </a:r>
            <a:endParaRPr lang="en-IN" dirty="0"/>
          </a:p>
          <a:p>
            <a:pPr marL="342900" indent="-342900">
              <a:buAutoNum type="arabicPeriod"/>
            </a:pPr>
            <a:r>
              <a:rPr lang="en-IN" dirty="0"/>
              <a:t>Aditya </a:t>
            </a:r>
            <a:r>
              <a:rPr lang="en-IN" dirty="0" err="1"/>
              <a:t>Bagate</a:t>
            </a:r>
            <a:endParaRPr lang="en-IN" dirty="0"/>
          </a:p>
        </p:txBody>
      </p:sp>
      <p:sp>
        <p:nvSpPr>
          <p:cNvPr id="7" name="Rectangle 6"/>
          <p:cNvSpPr/>
          <p:nvPr/>
        </p:nvSpPr>
        <p:spPr>
          <a:xfrm>
            <a:off x="617763" y="1748135"/>
            <a:ext cx="809631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all" spc="0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SMART LEARNING WEBSITE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9434" y="2819400"/>
            <a:ext cx="2425132" cy="23622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4ACFC2F-88B1-3002-6814-409EA39203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Sushila Devi Bansal College of Engineering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A0CEE4-A9BC-FC17-1585-FFFF207CE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CD0B7-DAFE-4D62-8737-0D30D32832C3}" type="slidenum">
              <a:rPr lang="en-IN" smtClean="0"/>
              <a:pPr/>
              <a:t>20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78CFCE-C55B-9A0E-3BB5-3709CD1D51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860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0599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8087246-7CEF-84AA-FCB1-2ABA684030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Sushila Devi Bansal College of Engineering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5AFC007-8B5C-536F-D613-FEE97EA74A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CD0B7-DAFE-4D62-8737-0D30D32832C3}" type="slidenum">
              <a:rPr lang="en-IN" smtClean="0"/>
              <a:pPr/>
              <a:t>21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59DE07-BB4D-2B58-B74E-ED79890815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860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4173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2362200"/>
            <a:ext cx="8229600" cy="2590800"/>
          </a:xfrm>
        </p:spPr>
        <p:txBody>
          <a:bodyPr>
            <a:norm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l"/>
            <a:r>
              <a:rPr lang="en-US" sz="6600" b="1" cap="all" dirty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  <a:latin typeface="Times New Roman" pitchFamily="18" charset="0"/>
                <a:cs typeface="Times New Roman" pitchFamily="18" charset="0"/>
              </a:rPr>
              <a:t>Thank You</a:t>
            </a:r>
          </a:p>
          <a:p>
            <a:pPr algn="l"/>
            <a:r>
              <a:rPr lang="en-IN" sz="6600" b="1" cap="all" dirty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  <a:latin typeface="Times New Roman" pitchFamily="18" charset="0"/>
                <a:cs typeface="Times New Roman" pitchFamily="18" charset="0"/>
              </a:rPr>
              <a:t>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CD0B7-DAFE-4D62-8737-0D30D32832C3}" type="slidenum">
              <a:rPr lang="en-IN" smtClean="0"/>
              <a:pPr/>
              <a:t>22</a:t>
            </a:fld>
            <a:endParaRPr lang="en-IN"/>
          </a:p>
        </p:txBody>
      </p:sp>
      <p:sp>
        <p:nvSpPr>
          <p:cNvPr id="9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843808" y="5949280"/>
            <a:ext cx="5692452" cy="772195"/>
          </a:xfr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Sushila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Devi Bansal College, Indore</a:t>
            </a:r>
            <a:b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https://sdbc.ac.in</a:t>
            </a: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5733256"/>
            <a:ext cx="9144000" cy="0"/>
          </a:xfrm>
          <a:prstGeom prst="line">
            <a:avLst/>
          </a:prstGeom>
          <a:ln w="111125" cmpd="tri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6716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CD0B7-DAFE-4D62-8737-0D30D32832C3}" type="slidenum">
              <a:rPr lang="en-IN" smtClean="0"/>
              <a:pPr/>
              <a:t>3</a:t>
            </a:fld>
            <a:endParaRPr lang="en-IN"/>
          </a:p>
        </p:txBody>
      </p:sp>
      <p:sp>
        <p:nvSpPr>
          <p:cNvPr id="9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843808" y="5949280"/>
            <a:ext cx="5692452" cy="772195"/>
          </a:xfr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Sushila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Devi Bansal College, Indore</a:t>
            </a:r>
            <a:b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https://sdbc.ac.in</a:t>
            </a: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5733256"/>
            <a:ext cx="9144000" cy="0"/>
          </a:xfrm>
          <a:prstGeom prst="line">
            <a:avLst/>
          </a:prstGeom>
          <a:ln w="111125" cmpd="tri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Technology  Used</a:t>
            </a:r>
            <a:endParaRPr lang="en-IN" b="1" dirty="0">
              <a:solidFill>
                <a:srgbClr val="C000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33400" y="1752600"/>
            <a:ext cx="3657600" cy="286232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1.</a:t>
            </a:r>
            <a:r>
              <a:rPr lang="en-US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Frontend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: HTML, CSS, and JavaScript.</a:t>
            </a: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2.</a:t>
            </a:r>
            <a:r>
              <a:rPr lang="en-IN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Backend:</a:t>
            </a:r>
            <a:r>
              <a:rPr lang="en-IN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IN" dirty="0">
                <a:latin typeface="Times New Roman" pitchFamily="18" charset="0"/>
                <a:cs typeface="Times New Roman" pitchFamily="18" charset="0"/>
              </a:rPr>
              <a:t>Node.js(JavaScript), Python(</a:t>
            </a:r>
            <a:r>
              <a:rPr lang="en-IN" dirty="0" err="1">
                <a:latin typeface="Times New Roman" pitchFamily="18" charset="0"/>
                <a:cs typeface="Times New Roman" pitchFamily="18" charset="0"/>
              </a:rPr>
              <a:t>Django</a:t>
            </a:r>
            <a:r>
              <a:rPr lang="en-IN" dirty="0">
                <a:latin typeface="Times New Roman" pitchFamily="18" charset="0"/>
                <a:cs typeface="Times New Roman" pitchFamily="18" charset="0"/>
              </a:rPr>
              <a:t> or Flask), PHP, MySQL.</a:t>
            </a:r>
          </a:p>
          <a:p>
            <a:r>
              <a:rPr lang="en-IN" dirty="0">
                <a:latin typeface="Times New Roman" pitchFamily="18" charset="0"/>
                <a:cs typeface="Times New Roman" pitchFamily="18" charset="0"/>
              </a:rPr>
              <a:t>3.</a:t>
            </a:r>
            <a:r>
              <a:rPr lang="en-IN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Android:</a:t>
            </a:r>
            <a:r>
              <a:rPr lang="en-IN" dirty="0">
                <a:latin typeface="Times New Roman" pitchFamily="18" charset="0"/>
                <a:cs typeface="Times New Roman" pitchFamily="18" charset="0"/>
              </a:rPr>
              <a:t> Java Android Studio IDE.</a:t>
            </a:r>
          </a:p>
          <a:p>
            <a:r>
              <a:rPr lang="en-IN" dirty="0">
                <a:latin typeface="Times New Roman" pitchFamily="18" charset="0"/>
                <a:cs typeface="Times New Roman" pitchFamily="18" charset="0"/>
              </a:rPr>
              <a:t>4. </a:t>
            </a:r>
            <a:r>
              <a:rPr lang="en-IN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Animation Creation:</a:t>
            </a:r>
            <a:r>
              <a:rPr lang="en-IN" dirty="0">
                <a:latin typeface="Times New Roman" pitchFamily="18" charset="0"/>
                <a:cs typeface="Times New Roman" pitchFamily="18" charset="0"/>
              </a:rPr>
              <a:t> Adobe After Effects, Blender &amp; AI.</a:t>
            </a:r>
          </a:p>
          <a:p>
            <a:endParaRPr lang="en-IN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1551379"/>
            <a:ext cx="3352800" cy="37543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Problem Statement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819400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en-IN" dirty="0"/>
              <a:t>To create a website that runs smartly in the way that it saves our time in searching for content and make kids interest in your website with Learn and Play together.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Sushila Devi Bansal College of Engineering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CD0B7-DAFE-4D62-8737-0D30D32832C3}" type="slidenum">
              <a:rPr lang="en-IN" smtClean="0"/>
              <a:pPr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79763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143000"/>
            <a:ext cx="2057400" cy="3763962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Use Case Diagram</a:t>
            </a:r>
            <a:endParaRPr lang="en-IN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1865" y="152400"/>
            <a:ext cx="6061135" cy="62484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Sushila Devi Bansal College of Engineering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CD0B7-DAFE-4D62-8737-0D30D32832C3}" type="slidenum">
              <a:rPr lang="en-IN" smtClean="0"/>
              <a:pPr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92975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76200"/>
            <a:ext cx="8229600" cy="685800"/>
          </a:xfrm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Implementation Till now</a:t>
            </a:r>
            <a:endParaRPr lang="en-IN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Sushila Devi Bansal College of Engineering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CD0B7-DAFE-4D62-8737-0D30D32832C3}" type="slidenum">
              <a:rPr lang="en-IN" smtClean="0"/>
              <a:pPr/>
              <a:t>6</a:t>
            </a:fld>
            <a:endParaRPr lang="en-I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8600" y="3962400"/>
            <a:ext cx="8763000" cy="142536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827F665-CA97-B535-B322-37D5FED11E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916" y="2043441"/>
            <a:ext cx="9144000" cy="94545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3C0D566-B249-F412-B27A-72846A3BD434}"/>
              </a:ext>
            </a:extLst>
          </p:cNvPr>
          <p:cNvSpPr txBox="1"/>
          <p:nvPr/>
        </p:nvSpPr>
        <p:spPr>
          <a:xfrm>
            <a:off x="609600" y="1295400"/>
            <a:ext cx="2438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Arial Rounded MT Bold" panose="020F0704030504030204" pitchFamily="34" charset="0"/>
              </a:rPr>
              <a:t>Title</a:t>
            </a:r>
            <a:endParaRPr lang="en-IN" sz="4000" dirty="0">
              <a:latin typeface="Arial Rounded MT Bold" panose="020F07040305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BFB2ECD-4B0C-177A-D639-A4AB9F7A16DB}"/>
              </a:ext>
            </a:extLst>
          </p:cNvPr>
          <p:cNvSpPr txBox="1"/>
          <p:nvPr/>
        </p:nvSpPr>
        <p:spPr>
          <a:xfrm>
            <a:off x="529713" y="3254514"/>
            <a:ext cx="2552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Arial Rounded MT Bold" panose="020F0704030504030204" pitchFamily="34" charset="0"/>
              </a:rPr>
              <a:t>Header</a:t>
            </a:r>
            <a:endParaRPr lang="en-IN" sz="4000" dirty="0"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1638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Sushila Devi Bansal College of Engineering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CD0B7-DAFE-4D62-8737-0D30D32832C3}" type="slidenum">
              <a:rPr lang="en-IN" smtClean="0"/>
              <a:pPr/>
              <a:t>7</a:t>
            </a:fld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4000" cy="57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975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D196FA4-500D-C57C-4AAC-0911A8A15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Sushila Devi Bansal College of Engineering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AFD02F9-CB3E-A354-61BE-E36C6250AD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CD0B7-DAFE-4D62-8737-0D30D32832C3}" type="slidenum">
              <a:rPr lang="en-IN" smtClean="0"/>
              <a:pPr/>
              <a:t>8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48A791-C625-A32C-2C86-FD92D7263C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860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9201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FC3C8AD-8FB4-4656-2BD1-3CCD89A212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Sushila Devi Bansal College of Engineering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558703-38EC-962F-D81F-D056D878D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CD0B7-DAFE-4D62-8737-0D30D32832C3}" type="slidenum">
              <a:rPr lang="en-IN" smtClean="0"/>
              <a:pPr/>
              <a:t>9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A03137-98BE-AACF-2772-4BD318D4C1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860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6377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492</TotalTime>
  <Words>322</Words>
  <Application>Microsoft Office PowerPoint</Application>
  <PresentationFormat>On-screen Show (4:3)</PresentationFormat>
  <Paragraphs>72</Paragraphs>
  <Slides>22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Arial Rounded MT Bold</vt:lpstr>
      <vt:lpstr>Calibri</vt:lpstr>
      <vt:lpstr>Times New Roman</vt:lpstr>
      <vt:lpstr>Office Theme</vt:lpstr>
      <vt:lpstr>PowerPoint Presentation</vt:lpstr>
      <vt:lpstr>Minor Project  Topic</vt:lpstr>
      <vt:lpstr>Technology  Used</vt:lpstr>
      <vt:lpstr>Problem Statement</vt:lpstr>
      <vt:lpstr>Use Case Diagram</vt:lpstr>
      <vt:lpstr>Implementation Till now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hodcs</dc:creator>
  <cp:lastModifiedBy>Harsh Khatod</cp:lastModifiedBy>
  <cp:revision>46</cp:revision>
  <dcterms:created xsi:type="dcterms:W3CDTF">2022-05-21T09:44:51Z</dcterms:created>
  <dcterms:modified xsi:type="dcterms:W3CDTF">2024-03-12T16:18:24Z</dcterms:modified>
</cp:coreProperties>
</file>